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8C58A-947B-486C-B608-3877CD1D307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259A-1529-452C-AD4E-4CC37BAEF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79513" y="260648"/>
          <a:ext cx="8640958" cy="6378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294"/>
                <a:gridCol w="1284295"/>
                <a:gridCol w="2151237"/>
                <a:gridCol w="902320"/>
                <a:gridCol w="902320"/>
                <a:gridCol w="1058246"/>
                <a:gridCol w="1058246"/>
              </a:tblGrid>
              <a:tr h="5486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</a:t>
                      </a:r>
                      <a:r>
                        <a:rPr lang="en-US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</a:t>
                      </a:r>
                      <a:endParaRPr lang="ru-RU" sz="13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en-US" sz="13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ейтинге</a:t>
                      </a:r>
                      <a:r>
                        <a:rPr lang="ru-RU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en-US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3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 в рейтинге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Трудоустройство выпускников 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тенге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76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из 27</a:t>
                      </a:r>
                      <a:endParaRPr lang="ru-RU" sz="13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 из 18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Маркетинг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60%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117270,98</a:t>
                      </a: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57 485  </a:t>
                      </a:r>
                    </a:p>
                    <a:p>
                      <a:pPr algn="ctr"/>
                      <a:endParaRPr lang="ru-RU" sz="13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 из 40</a:t>
                      </a:r>
                      <a:endParaRPr lang="ru-RU" sz="13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 из 37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Экология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89,5% </a:t>
                      </a: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72863,29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56 307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из 37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из 24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80%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112248)</a:t>
                      </a: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113 878,47 </a:t>
                      </a:r>
                    </a:p>
                    <a:p>
                      <a:pPr algn="ctr"/>
                      <a:endParaRPr lang="ru-RU" sz="13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74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 из 78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 из 70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УиА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84,1%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103184,02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73 315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1631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из 53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 из 45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ВТиПО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80%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139273,89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87 716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334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 из 81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 из 73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Финансы</a:t>
                      </a: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80%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118976,18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100 060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285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 из </a:t>
                      </a:r>
                      <a:r>
                        <a:rPr lang="ru-RU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endParaRPr lang="ru-RU" sz="13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 из 64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Юриспруденция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70,7%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58369,59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95 312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334209">
                <a:tc>
                  <a:txBody>
                    <a:bodyPr/>
                    <a:lstStyle/>
                    <a:p>
                      <a:pPr algn="ctr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 из 65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из 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</a:t>
                      </a:r>
                      <a:endParaRPr lang="ru-RU" sz="1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92 190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222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из 15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из 11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ТПП</a:t>
                      </a: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69607,62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66 500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334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 из 41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 из 34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57,5%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71394,81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103 415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20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 из 24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из 23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70%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85811,20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98 759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318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r>
                        <a:rPr lang="ru-RU" sz="13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8</a:t>
                      </a:r>
                      <a:endParaRPr lang="ru-RU" sz="13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из 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РДиГБ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66,7%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127185,07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73 182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318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13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из 9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из 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Логистика</a:t>
                      </a: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71%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67287,98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78 722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  <a:tr h="318299">
                <a:tc>
                  <a:txBody>
                    <a:bodyPr/>
                    <a:lstStyle/>
                    <a:p>
                      <a:pPr algn="ctr"/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 из 77</a:t>
                      </a: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из </a:t>
                      </a:r>
                      <a:r>
                        <a:rPr lang="en-US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127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Экономика</a:t>
                      </a:r>
                    </a:p>
                  </a:txBody>
                  <a:tcPr marL="54541" marR="545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33%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79,4%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87420,02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71 202 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4541" marR="54541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221</Words>
  <Application>Microsoft Office PowerPoint</Application>
  <PresentationFormat>Экран (4:3)</PresentationFormat>
  <Paragraphs>110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9</cp:revision>
  <dcterms:created xsi:type="dcterms:W3CDTF">2019-12-12T04:14:28Z</dcterms:created>
  <dcterms:modified xsi:type="dcterms:W3CDTF">2019-12-19T06:58:34Z</dcterms:modified>
</cp:coreProperties>
</file>